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4" r:id="rId2"/>
    <p:sldId id="257" r:id="rId3"/>
    <p:sldId id="264" r:id="rId4"/>
    <p:sldId id="265" r:id="rId5"/>
    <p:sldId id="258" r:id="rId6"/>
    <p:sldId id="268" r:id="rId7"/>
    <p:sldId id="259" r:id="rId8"/>
    <p:sldId id="338" r:id="rId9"/>
    <p:sldId id="331" r:id="rId10"/>
    <p:sldId id="260" r:id="rId11"/>
    <p:sldId id="262" r:id="rId12"/>
    <p:sldId id="339" r:id="rId13"/>
    <p:sldId id="342" r:id="rId14"/>
    <p:sldId id="327" r:id="rId15"/>
    <p:sldId id="343" r:id="rId16"/>
    <p:sldId id="326" r:id="rId17"/>
    <p:sldId id="320" r:id="rId18"/>
    <p:sldId id="322" r:id="rId19"/>
    <p:sldId id="332" r:id="rId20"/>
    <p:sldId id="341" r:id="rId21"/>
    <p:sldId id="337" r:id="rId22"/>
    <p:sldId id="329" r:id="rId23"/>
    <p:sldId id="333" r:id="rId24"/>
    <p:sldId id="328" r:id="rId25"/>
    <p:sldId id="266" r:id="rId26"/>
    <p:sldId id="344" r:id="rId27"/>
    <p:sldId id="345" r:id="rId28"/>
    <p:sldId id="373" r:id="rId29"/>
    <p:sldId id="360" r:id="rId30"/>
    <p:sldId id="362" r:id="rId31"/>
    <p:sldId id="384" r:id="rId32"/>
    <p:sldId id="372" r:id="rId33"/>
    <p:sldId id="374" r:id="rId34"/>
    <p:sldId id="366" r:id="rId35"/>
    <p:sldId id="367" r:id="rId36"/>
    <p:sldId id="368" r:id="rId37"/>
    <p:sldId id="369" r:id="rId38"/>
    <p:sldId id="365" r:id="rId39"/>
    <p:sldId id="347" r:id="rId40"/>
    <p:sldId id="349" r:id="rId41"/>
    <p:sldId id="350" r:id="rId42"/>
    <p:sldId id="351" r:id="rId43"/>
    <p:sldId id="352" r:id="rId44"/>
    <p:sldId id="353" r:id="rId45"/>
    <p:sldId id="378" r:id="rId46"/>
    <p:sldId id="354" r:id="rId47"/>
    <p:sldId id="355" r:id="rId48"/>
    <p:sldId id="377" r:id="rId49"/>
    <p:sldId id="380" r:id="rId50"/>
    <p:sldId id="382" r:id="rId51"/>
    <p:sldId id="357" r:id="rId52"/>
    <p:sldId id="381" r:id="rId53"/>
    <p:sldId id="358" r:id="rId54"/>
    <p:sldId id="359" r:id="rId55"/>
    <p:sldId id="383" r:id="rId56"/>
    <p:sldId id="379" r:id="rId57"/>
    <p:sldId id="361" r:id="rId58"/>
    <p:sldId id="307" r:id="rId59"/>
    <p:sldId id="33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1275-10A2-44DE-BA9F-C4772563A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7E399-174A-45D9-B970-910E94027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55829-FBA5-4205-8C91-F56953721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AE2F1-D6E0-485F-8F44-F62B12C25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342AE-40FF-4F69-B8D3-2A60851D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7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6A1AE-6E53-4322-B007-5E88AB38C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212CEE-3546-4EC0-B952-A81CDC25E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2124B-BFCD-4D19-A922-4902E368A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D4944-7AAE-48FF-B0F2-EAFF99A54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B8C09-4287-4489-99D3-2CCBBC20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1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E74FB6-5CF5-4E88-ABEE-CA3D13A38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576AA7-F2FF-4CCF-BAB8-2E5F29FDD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FE1C2-34DF-48A9-A8C9-391A72566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AFE84-0A7D-4D81-BF90-A3E0D036E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0EE64-9A0E-4EB1-8D09-A6E8EADC3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1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B556-F56F-4F94-B41A-9AB07D1F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B46A1-EB99-46DF-AD69-14D384862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78D7B-4502-4FDD-A7FA-CFE39F533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5B125-8565-4DAB-A225-892D6DB4D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65F6-5EDB-4EE1-8321-7FC1C57E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34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88F3A-1895-49E0-9BB3-F2DD55DF5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2937F-9926-46B0-A8F9-B03E6C89B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DE4A1-5E87-4604-9180-2B84658B6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741B4-F508-47C0-86C7-F3697A052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7F41F-5ECD-4FC5-BE49-6C386882F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82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42FF9-2176-494F-A4F2-21015321A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3AD56-7809-4FDE-9C94-3B33EC67D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C3FFF-5797-4F6B-AAEC-682BB5449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0E6B7-7F7A-4B17-946F-64B8A7320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2D300-ACCA-43ED-A32F-40829D95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A0EF7-84FA-482A-8781-B2092DC5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31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FD134-1278-4E8C-AA7B-9BF218224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94AB3-3AEA-45CC-BE57-79E34A1AA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DEB48-D288-4AC6-8FE0-899A79B84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9DEA4-919C-46D8-A7EE-B102DD12CA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1835D-3596-4657-A252-BFFCD70109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EA500F-C5D6-448F-846F-52737C9F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DA2CED-BB86-4A5B-9ECD-F121FE315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64477-F325-429A-9B1B-88E8E3D9D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2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E4A3-9512-4FD6-B8CE-AC7574CC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28EC56-461B-4E61-AD4D-EE0ABD98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D356D-91C0-47F5-BB65-66E68CC9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75195-F60D-4BF6-B93E-80653117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52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D9F119-A718-4CA1-9411-EB7725531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E33C-9D78-4E55-84CB-A5F49EB5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8B9DD-508F-4B45-AF9D-79F9FA806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3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7293-3857-4CD9-9769-067D689A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CFFFA-55F5-4755-A343-379FD53FD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390C1-6A76-4FA4-9A32-E6E8E7C5B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2F1EF-0C25-4A97-B31A-8E9401D1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BFD02-6D4F-49FE-B339-DE14BF4E5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0ECC6-B3AF-4251-B8AF-D8D62B8F3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55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CC62-35CB-46DE-AFB7-A65A8794A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CC343E-CF46-4CA9-9992-0203C5D11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472F3-34AA-430B-90AC-00771B7E3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180D6-27C7-4DDD-A76B-6C68E3501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24716-3E46-48AB-BFDB-3FED7CAEB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0912C-FF43-4814-A5CA-76CD21F9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7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FBA89B-D664-4E1A-848D-EEE05085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8C5AF-D0FC-4934-A217-655294D9B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48B2B-40A6-496E-A020-0091E0E7D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E783A-5C4D-4DA9-A153-F8120C599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38FD-9DDD-4591-9E37-8BDE19424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05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torfs/bootcamp" TargetMode="External"/><Relationship Id="rId2" Type="http://schemas.openxmlformats.org/officeDocument/2006/relationships/hyperlink" Target="https://simpleisbetterthancomplex.com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hyperlink" Target="https://docs.djangoproject.com/en/2.0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ckoverflow.com/users/7291681/nishant-sharma" TargetMode="External"/><Relationship Id="rId4" Type="http://schemas.openxmlformats.org/officeDocument/2006/relationships/hyperlink" Target="https://stackoverflow.com/users/104349/daniel-roseman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shu112/friendsbook" TargetMode="External"/><Relationship Id="rId2" Type="http://schemas.openxmlformats.org/officeDocument/2006/relationships/hyperlink" Target="https://thefriendsbook.herokuapp.com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it 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924907"/>
            <a:ext cx="1676400" cy="18014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1" y="5105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33600" y="3048000"/>
            <a:ext cx="807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entury Schoolbook" pitchFamily="18" charset="0"/>
                <a:cs typeface="Arial" pitchFamily="34" charset="0"/>
              </a:rPr>
              <a:t>   </a:t>
            </a:r>
            <a:r>
              <a:rPr lang="en-US" sz="1600" b="1" dirty="0">
                <a:latin typeface="Century Schoolbook" pitchFamily="18" charset="0"/>
                <a:cs typeface="Arial" pitchFamily="34" charset="0"/>
              </a:rPr>
              <a:t>DEPARTMENT OF MATHEMATICS &amp; COMPUTER  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4419601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SUBMITTED  TO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0" y="5181601"/>
            <a:ext cx="285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Dr. Amit Bhagat</a:t>
            </a:r>
            <a:endParaRPr lang="en-US" sz="3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0" y="5791200"/>
            <a:ext cx="19450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Dr.  J.K Jain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6601" y="4419601"/>
            <a:ext cx="2839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SUBMITTED BY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58376" y="5181601"/>
            <a:ext cx="4709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Nishant Bhardwaj(162120074)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86AD8-E485-4FB9-AB9A-78B6A5F1A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10"/>
            <a:ext cx="10515600" cy="864255"/>
          </a:xfrm>
        </p:spPr>
        <p:txBody>
          <a:bodyPr/>
          <a:lstStyle/>
          <a:p>
            <a:r>
              <a:rPr lang="en-US" b="1" dirty="0"/>
              <a:t>             Minor project on social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3A2A7C-87A9-4533-8B03-3B2830284D61}"/>
              </a:ext>
            </a:extLst>
          </p:cNvPr>
          <p:cNvSpPr txBox="1"/>
          <p:nvPr/>
        </p:nvSpPr>
        <p:spPr>
          <a:xfrm>
            <a:off x="5958375" y="5704821"/>
            <a:ext cx="4154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Gaurav Yadav (162120059)</a:t>
            </a:r>
          </a:p>
        </p:txBody>
      </p:sp>
    </p:spTree>
    <p:extLst>
      <p:ext uri="{BB962C8B-B14F-4D97-AF65-F5344CB8AC3E}">
        <p14:creationId xmlns:p14="http://schemas.microsoft.com/office/powerpoint/2010/main" val="52937317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21F0-AE69-410E-B663-ED095688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854"/>
            <a:ext cx="10515600" cy="1067836"/>
          </a:xfrm>
        </p:spPr>
        <p:txBody>
          <a:bodyPr/>
          <a:lstStyle/>
          <a:p>
            <a:r>
              <a:rPr lang="en-US" dirty="0"/>
              <a:t>			</a:t>
            </a:r>
            <a:r>
              <a:rPr lang="en-US" b="1" dirty="0"/>
              <a:t>User 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CA46-CE68-4EAD-9D3A-22373E970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35" y="1524000"/>
            <a:ext cx="11767930" cy="5156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  </a:t>
            </a:r>
            <a:r>
              <a:rPr lang="en-US" sz="2400" dirty="0"/>
              <a:t>User is asked to fill Name , username , </a:t>
            </a:r>
            <a:r>
              <a:rPr lang="en-US" sz="2400" dirty="0" err="1"/>
              <a:t>emailid</a:t>
            </a:r>
            <a:r>
              <a:rPr lang="en-US" sz="2400" dirty="0"/>
              <a:t> , password ,          </a:t>
            </a:r>
          </a:p>
          <a:p>
            <a:pPr marL="0" indent="0">
              <a:buNone/>
            </a:pPr>
            <a:r>
              <a:rPr lang="en-US" sz="2400" dirty="0"/>
              <a:t>      Phone  number , </a:t>
            </a:r>
            <a:r>
              <a:rPr lang="en-US" sz="2400" dirty="0" err="1"/>
              <a:t>Dob</a:t>
            </a:r>
            <a:r>
              <a:rPr lang="en-US" sz="2400" dirty="0"/>
              <a:t> , gender</a:t>
            </a:r>
          </a:p>
          <a:p>
            <a:r>
              <a:rPr lang="en-US" dirty="0"/>
              <a:t>   </a:t>
            </a:r>
            <a:r>
              <a:rPr lang="en-US" sz="2400" dirty="0"/>
              <a:t>Then user verify email id with that specific username provided at the time of registration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9E3FE8-F0EB-428C-92FC-735E44505931}"/>
              </a:ext>
            </a:extLst>
          </p:cNvPr>
          <p:cNvSpPr/>
          <p:nvPr/>
        </p:nvSpPr>
        <p:spPr>
          <a:xfrm>
            <a:off x="742122" y="1934817"/>
            <a:ext cx="2292626" cy="133847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User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E36A32-6B68-471E-AFB5-6328A94A2DEF}"/>
              </a:ext>
            </a:extLst>
          </p:cNvPr>
          <p:cNvSpPr/>
          <p:nvPr/>
        </p:nvSpPr>
        <p:spPr>
          <a:xfrm>
            <a:off x="7553740" y="1957801"/>
            <a:ext cx="3985591" cy="133847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Friend’s book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AD50CF0-FE10-4920-8EDF-4AD05B35E0C2}"/>
              </a:ext>
            </a:extLst>
          </p:cNvPr>
          <p:cNvSpPr/>
          <p:nvPr/>
        </p:nvSpPr>
        <p:spPr>
          <a:xfrm>
            <a:off x="3061253" y="2405269"/>
            <a:ext cx="954156" cy="39756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3696B0-EE58-41A6-802F-A529C36E81D0}"/>
              </a:ext>
            </a:extLst>
          </p:cNvPr>
          <p:cNvSpPr/>
          <p:nvPr/>
        </p:nvSpPr>
        <p:spPr>
          <a:xfrm>
            <a:off x="4041914" y="2173355"/>
            <a:ext cx="2398643" cy="86139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Register at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A9F61-1708-4A4C-B18B-42CDCC3544E8}"/>
              </a:ext>
            </a:extLst>
          </p:cNvPr>
          <p:cNvSpPr/>
          <p:nvPr/>
        </p:nvSpPr>
        <p:spPr>
          <a:xfrm>
            <a:off x="6467062" y="2441506"/>
            <a:ext cx="1086678" cy="37106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6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21F0-AE69-410E-B663-ED095688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854"/>
            <a:ext cx="10515600" cy="1067836"/>
          </a:xfrm>
        </p:spPr>
        <p:txBody>
          <a:bodyPr/>
          <a:lstStyle/>
          <a:p>
            <a:r>
              <a:rPr lang="en-US" dirty="0"/>
              <a:t>			</a:t>
            </a:r>
            <a:r>
              <a:rPr lang="en-US" b="1" dirty="0"/>
              <a:t>Login in friend’s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CA46-CE68-4EAD-9D3A-22373E970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35" y="1524000"/>
            <a:ext cx="11767930" cy="5156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sz="2000" dirty="0"/>
              <a:t>User provide the username and password for login .if the given data matches the database information </a:t>
            </a:r>
          </a:p>
          <a:p>
            <a:pPr marL="0" indent="0">
              <a:buNone/>
            </a:pPr>
            <a:r>
              <a:rPr lang="en-US" sz="2000" dirty="0"/>
              <a:t>       login is successful. </a:t>
            </a:r>
            <a:r>
              <a:rPr lang="en-US" sz="2400" dirty="0">
                <a:highlight>
                  <a:srgbClr val="FFFF00"/>
                </a:highlight>
                <a:sym typeface="Wingdings" panose="05000000000000000000" pitchFamily="2" charset="2"/>
              </a:rPr>
              <a:t></a:t>
            </a:r>
            <a:endParaRPr lang="en-US" sz="24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sz="2000" dirty="0"/>
              <a:t>       Else enter detail again </a:t>
            </a:r>
            <a:r>
              <a:rPr lang="en-US" sz="2400" dirty="0">
                <a:highlight>
                  <a:srgbClr val="FFFF00"/>
                </a:highlight>
                <a:sym typeface="Wingdings" panose="05000000000000000000" pitchFamily="2" charset="2"/>
              </a:rPr>
              <a:t>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9E3FE8-F0EB-428C-92FC-735E44505931}"/>
              </a:ext>
            </a:extLst>
          </p:cNvPr>
          <p:cNvSpPr/>
          <p:nvPr/>
        </p:nvSpPr>
        <p:spPr>
          <a:xfrm>
            <a:off x="742122" y="1934817"/>
            <a:ext cx="2292626" cy="133847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User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E36A32-6B68-471E-AFB5-6328A94A2DEF}"/>
              </a:ext>
            </a:extLst>
          </p:cNvPr>
          <p:cNvSpPr/>
          <p:nvPr/>
        </p:nvSpPr>
        <p:spPr>
          <a:xfrm>
            <a:off x="7553740" y="1957801"/>
            <a:ext cx="3985591" cy="133847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Friend’s book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AD50CF0-FE10-4920-8EDF-4AD05B35E0C2}"/>
              </a:ext>
            </a:extLst>
          </p:cNvPr>
          <p:cNvSpPr/>
          <p:nvPr/>
        </p:nvSpPr>
        <p:spPr>
          <a:xfrm>
            <a:off x="3061253" y="2405269"/>
            <a:ext cx="954156" cy="39756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3696B0-EE58-41A6-802F-A529C36E81D0}"/>
              </a:ext>
            </a:extLst>
          </p:cNvPr>
          <p:cNvSpPr/>
          <p:nvPr/>
        </p:nvSpPr>
        <p:spPr>
          <a:xfrm>
            <a:off x="4041914" y="2173355"/>
            <a:ext cx="2398643" cy="86139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login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A9F61-1708-4A4C-B18B-42CDCC3544E8}"/>
              </a:ext>
            </a:extLst>
          </p:cNvPr>
          <p:cNvSpPr/>
          <p:nvPr/>
        </p:nvSpPr>
        <p:spPr>
          <a:xfrm>
            <a:off x="6467062" y="2441506"/>
            <a:ext cx="1086678" cy="37106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28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1AB9-CABD-4050-B449-B8A93DFD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7" y="2273438"/>
            <a:ext cx="9114183" cy="1325563"/>
          </a:xfrm>
        </p:spPr>
        <p:txBody>
          <a:bodyPr/>
          <a:lstStyle/>
          <a:p>
            <a:pPr algn="ctr"/>
            <a:r>
              <a:rPr lang="en-US" b="1" dirty="0"/>
              <a:t>   ER Diagrams</a:t>
            </a:r>
          </a:p>
        </p:txBody>
      </p:sp>
    </p:spTree>
    <p:extLst>
      <p:ext uri="{BB962C8B-B14F-4D97-AF65-F5344CB8AC3E}">
        <p14:creationId xmlns:p14="http://schemas.microsoft.com/office/powerpoint/2010/main" val="369666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B731E4-14E6-49FF-A886-6A10E7B33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65036"/>
            <a:ext cx="10515600" cy="5235764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03AC75-5067-47BF-9A68-931B545E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034" y="111531"/>
            <a:ext cx="5423454" cy="1053504"/>
          </a:xfrm>
        </p:spPr>
        <p:txBody>
          <a:bodyPr>
            <a:normAutofit/>
          </a:bodyPr>
          <a:lstStyle/>
          <a:p>
            <a:r>
              <a:rPr lang="en-US" b="1" dirty="0"/>
              <a:t>    Search user</a:t>
            </a:r>
          </a:p>
        </p:txBody>
      </p:sp>
    </p:spTree>
    <p:extLst>
      <p:ext uri="{BB962C8B-B14F-4D97-AF65-F5344CB8AC3E}">
        <p14:creationId xmlns:p14="http://schemas.microsoft.com/office/powerpoint/2010/main" val="977271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AAB0-7BD8-497B-87C8-8413A262E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    User Send /Receive friend request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231B52-C627-4D37-8768-41A336A03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1690688"/>
            <a:ext cx="10515600" cy="4802187"/>
          </a:xfrm>
        </p:spPr>
      </p:pic>
    </p:spTree>
    <p:extLst>
      <p:ext uri="{BB962C8B-B14F-4D97-AF65-F5344CB8AC3E}">
        <p14:creationId xmlns:p14="http://schemas.microsoft.com/office/powerpoint/2010/main" val="3771758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46C9-51B4-474B-B828-2679ACE4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Send /Receive Message to friends</a:t>
            </a:r>
            <a:endParaRPr lang="en-US" dirty="0"/>
          </a:p>
        </p:txBody>
      </p:sp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2C7DDDE-1BFB-4847-AFF2-CFBBD1D5A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1653"/>
            <a:ext cx="10515600" cy="4139281"/>
          </a:xfrm>
        </p:spPr>
      </p:pic>
    </p:spTree>
    <p:extLst>
      <p:ext uri="{BB962C8B-B14F-4D97-AF65-F5344CB8AC3E}">
        <p14:creationId xmlns:p14="http://schemas.microsoft.com/office/powerpoint/2010/main" val="1705884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973F-1DA5-4A0A-9D04-F3AFFFDB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			User post status</a:t>
            </a:r>
          </a:p>
        </p:txBody>
      </p:sp>
      <p:pic>
        <p:nvPicPr>
          <p:cNvPr id="6" name="Content Placeholder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B86BD265-619B-439A-B7B6-D56F0A032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65" y="1825624"/>
            <a:ext cx="10230677" cy="4697961"/>
          </a:xfrm>
        </p:spPr>
      </p:pic>
    </p:spTree>
    <p:extLst>
      <p:ext uri="{BB962C8B-B14F-4D97-AF65-F5344CB8AC3E}">
        <p14:creationId xmlns:p14="http://schemas.microsoft.com/office/powerpoint/2010/main" val="4080180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121C-6403-4333-A5D6-E5BE40B13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		       User likes on status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718494-4BE9-497F-9FDD-E1553307E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" y="1825625"/>
            <a:ext cx="11330609" cy="4932984"/>
          </a:xfrm>
        </p:spPr>
      </p:pic>
    </p:spTree>
    <p:extLst>
      <p:ext uri="{BB962C8B-B14F-4D97-AF65-F5344CB8AC3E}">
        <p14:creationId xmlns:p14="http://schemas.microsoft.com/office/powerpoint/2010/main" val="2769656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EF380-C220-4CEB-8121-8227AF9D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9780"/>
          </a:xfrm>
        </p:spPr>
        <p:txBody>
          <a:bodyPr/>
          <a:lstStyle/>
          <a:p>
            <a:r>
              <a:rPr lang="en-US" b="1" dirty="0"/>
              <a:t>       Comment and likes on status by user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DDEA91-A100-421C-AF42-2457AE423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0674"/>
            <a:ext cx="10515600" cy="5325413"/>
          </a:xfrm>
        </p:spPr>
      </p:pic>
    </p:spTree>
    <p:extLst>
      <p:ext uri="{BB962C8B-B14F-4D97-AF65-F5344CB8AC3E}">
        <p14:creationId xmlns:p14="http://schemas.microsoft.com/office/powerpoint/2010/main" val="4112393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7CA97-ED49-4896-8D89-82556DE60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		 Group consist of user</a:t>
            </a:r>
          </a:p>
        </p:txBody>
      </p:sp>
      <p:pic>
        <p:nvPicPr>
          <p:cNvPr id="6" name="Content Placeholder 5" descr="A close up of a map&#10;&#10;Description generated with high confidence">
            <a:extLst>
              <a:ext uri="{FF2B5EF4-FFF2-40B4-BE49-F238E27FC236}">
                <a16:creationId xmlns:a16="http://schemas.microsoft.com/office/drawing/2014/main" id="{90D97763-700B-4F8C-9B59-2D7ECF0FF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31" y="1470020"/>
            <a:ext cx="10235423" cy="5022855"/>
          </a:xfrm>
        </p:spPr>
      </p:pic>
    </p:spTree>
    <p:extLst>
      <p:ext uri="{BB962C8B-B14F-4D97-AF65-F5344CB8AC3E}">
        <p14:creationId xmlns:p14="http://schemas.microsoft.com/office/powerpoint/2010/main" val="673869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6B2FC-590B-49CE-A4A3-CD82BB96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010" y="2955644"/>
            <a:ext cx="4240696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Friend’s Book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F8543A-F673-4713-8489-F4BB8F2B6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5" y="802921"/>
            <a:ext cx="6811618" cy="5631010"/>
          </a:xfrm>
        </p:spPr>
      </p:pic>
    </p:spTree>
    <p:extLst>
      <p:ext uri="{BB962C8B-B14F-4D97-AF65-F5344CB8AC3E}">
        <p14:creationId xmlns:p14="http://schemas.microsoft.com/office/powerpoint/2010/main" val="283112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4657-62B4-4B18-A6E1-A35B81F9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		Group contains status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DA0F3F-0D74-4E6B-B368-A3C0F015C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7009"/>
            <a:ext cx="10515600" cy="4405027"/>
          </a:xfrm>
        </p:spPr>
      </p:pic>
    </p:spTree>
    <p:extLst>
      <p:ext uri="{BB962C8B-B14F-4D97-AF65-F5344CB8AC3E}">
        <p14:creationId xmlns:p14="http://schemas.microsoft.com/office/powerpoint/2010/main" val="3487627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642DC-0E1E-420B-8AC2-8B15609E5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E49C14-A389-4462-9F8B-53F1E1E8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39" y="2675731"/>
            <a:ext cx="10515600" cy="1325563"/>
          </a:xfrm>
        </p:spPr>
        <p:txBody>
          <a:bodyPr/>
          <a:lstStyle/>
          <a:p>
            <a:r>
              <a:rPr lang="en-US" dirty="0"/>
              <a:t>Previous ERD</a:t>
            </a:r>
          </a:p>
        </p:txBody>
      </p:sp>
    </p:spTree>
    <p:extLst>
      <p:ext uri="{BB962C8B-B14F-4D97-AF65-F5344CB8AC3E}">
        <p14:creationId xmlns:p14="http://schemas.microsoft.com/office/powerpoint/2010/main" val="1882834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01799603-61F1-4EFC-AFF5-E70B34293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1" y="-2667003"/>
            <a:ext cx="6858002" cy="1219200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EF05EB-67E3-436E-8494-A4098AE8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00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CDB5-CFDA-4DA1-8611-9D14D631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Problem in Previous ERD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A7333-09EC-4A10-9B90-81385EFBF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/>
              <a:t>Unable to find which user blocked which user.</a:t>
            </a:r>
          </a:p>
          <a:p>
            <a:r>
              <a:rPr lang="en-US" dirty="0"/>
              <a:t>We choose the wrong entity “post” instead of “status” which is a relationship.</a:t>
            </a:r>
          </a:p>
          <a:p>
            <a:r>
              <a:rPr lang="en-US" dirty="0"/>
              <a:t>We can store only limited  education of a user. Like </a:t>
            </a:r>
            <a:r>
              <a:rPr lang="en-US" dirty="0" err="1"/>
              <a:t>school,graduation</a:t>
            </a:r>
            <a:r>
              <a:rPr lang="en-US" dirty="0"/>
              <a:t> and </a:t>
            </a:r>
            <a:r>
              <a:rPr lang="en-US" dirty="0" err="1"/>
              <a:t>pg</a:t>
            </a:r>
            <a:r>
              <a:rPr lang="en-US" dirty="0"/>
              <a:t> information(we created 1-1 relation).</a:t>
            </a:r>
          </a:p>
          <a:p>
            <a:r>
              <a:rPr lang="en-US" dirty="0"/>
              <a:t>User shared status wasn’t having any privacy details.</a:t>
            </a:r>
          </a:p>
          <a:p>
            <a:r>
              <a:rPr lang="en-US" dirty="0"/>
              <a:t>In “</a:t>
            </a:r>
            <a:r>
              <a:rPr lang="en-US" dirty="0" err="1"/>
              <a:t>consist_of_admin</a:t>
            </a:r>
            <a:r>
              <a:rPr lang="en-US" dirty="0"/>
              <a:t>” table there are some insertion anomalies.</a:t>
            </a:r>
          </a:p>
        </p:txBody>
      </p:sp>
    </p:spTree>
    <p:extLst>
      <p:ext uri="{BB962C8B-B14F-4D97-AF65-F5344CB8AC3E}">
        <p14:creationId xmlns:p14="http://schemas.microsoft.com/office/powerpoint/2010/main" val="4012781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8C33033-FAC7-41C0-AAAD-4521EAC40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3897AD-3465-4839-A6C4-39DF532EA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0" y="0"/>
            <a:ext cx="12091810" cy="6858000"/>
          </a:xfrm>
        </p:spPr>
      </p:pic>
    </p:spTree>
    <p:extLst>
      <p:ext uri="{BB962C8B-B14F-4D97-AF65-F5344CB8AC3E}">
        <p14:creationId xmlns:p14="http://schemas.microsoft.com/office/powerpoint/2010/main" val="4056419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22965F-87C1-41E3-8719-920DFB676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838421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A7673-7546-41BA-BC68-F265D2056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1E23B7-4645-4CCD-8A6B-B2E60FB49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747" y="255173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ERD USED IN PROJECT</a:t>
            </a:r>
          </a:p>
        </p:txBody>
      </p:sp>
    </p:spTree>
    <p:extLst>
      <p:ext uri="{BB962C8B-B14F-4D97-AF65-F5344CB8AC3E}">
        <p14:creationId xmlns:p14="http://schemas.microsoft.com/office/powerpoint/2010/main" val="534670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C490-7DB8-4DE3-B21C-A4381F82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6706A-BB91-410C-93A9-E7BBF7F79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71"/>
            <a:ext cx="12192000" cy="6658181"/>
          </a:xfrm>
        </p:spPr>
      </p:pic>
    </p:spTree>
    <p:extLst>
      <p:ext uri="{BB962C8B-B14F-4D97-AF65-F5344CB8AC3E}">
        <p14:creationId xmlns:p14="http://schemas.microsoft.com/office/powerpoint/2010/main" val="3024239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DF640-8262-42BE-8CDE-91DB9C0A2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7F0D2-1E38-4D8A-8CA4-EE5BEDDDE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             </a:t>
            </a:r>
          </a:p>
          <a:p>
            <a:pPr marL="0" indent="0">
              <a:buNone/>
            </a:pPr>
            <a:r>
              <a:rPr lang="en-US" sz="4800" dirty="0"/>
              <a:t>		   List of Database Tables</a:t>
            </a:r>
          </a:p>
        </p:txBody>
      </p:sp>
    </p:spTree>
    <p:extLst>
      <p:ext uri="{BB962C8B-B14F-4D97-AF65-F5344CB8AC3E}">
        <p14:creationId xmlns:p14="http://schemas.microsoft.com/office/powerpoint/2010/main" val="4272791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AB43-D4B8-41B0-B38F-73F20BB9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C88CF8-ED8D-4E24-B6E6-D5B82B463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417287" cy="6679096"/>
          </a:xfrm>
        </p:spPr>
      </p:pic>
    </p:spTree>
    <p:extLst>
      <p:ext uri="{BB962C8B-B14F-4D97-AF65-F5344CB8AC3E}">
        <p14:creationId xmlns:p14="http://schemas.microsoft.com/office/powerpoint/2010/main" val="1178901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A9D8-3A62-4E9A-AF45-FB901552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599A3-6AD4-48ED-9BB2-AF66DE24A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>
            <a:normAutofit fontScale="92500" lnSpcReduction="10000"/>
          </a:bodyPr>
          <a:lstStyle/>
          <a:p>
            <a:pPr lvl="1" algn="just"/>
            <a:r>
              <a:rPr lang="en-I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  <a:p>
            <a:pPr lvl="1" algn="just"/>
            <a:r>
              <a:rPr lang="en-I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OBJECTIVE</a:t>
            </a:r>
          </a:p>
          <a:p>
            <a:pPr lvl="1" algn="just"/>
            <a:r>
              <a:rPr lang="en-I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SCOPE</a:t>
            </a:r>
          </a:p>
          <a:p>
            <a:pPr lvl="1" algn="just"/>
            <a:r>
              <a:rPr lang="en-I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Requirement analysis</a:t>
            </a:r>
          </a:p>
          <a:p>
            <a:pPr lvl="1" algn="just"/>
            <a:r>
              <a:rPr lang="en-I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WISE E-R DIAGRAM</a:t>
            </a:r>
          </a:p>
          <a:p>
            <a:pPr lvl="1" algn="just"/>
            <a:r>
              <a:rPr lang="en-I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RELATIONAL DATA MODEL</a:t>
            </a:r>
          </a:p>
          <a:p>
            <a:pPr lvl="1" algn="just"/>
            <a:r>
              <a:rPr lang="en-I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COMPLETE E-R DIAGRAM </a:t>
            </a:r>
          </a:p>
          <a:p>
            <a:pPr lvl="1" algn="just"/>
            <a:r>
              <a:rPr lang="en-I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Django A Python MVC Framework</a:t>
            </a:r>
          </a:p>
          <a:p>
            <a:pPr lvl="1" algn="just"/>
            <a:r>
              <a:rPr lang="en-I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Django Models</a:t>
            </a:r>
          </a:p>
          <a:p>
            <a:pPr lvl="1" algn="just"/>
            <a:r>
              <a:rPr lang="en-I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Django ORM Queries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27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1635-9BF9-43B8-862C-B5F9B9AD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2951-27D6-44B9-AED5-46422B886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2567747"/>
            <a:ext cx="10515600" cy="2958410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sz="4000" dirty="0"/>
              <a:t>Django A Python MVC FRAMEWORK</a:t>
            </a:r>
          </a:p>
          <a:p>
            <a:pPr marL="457200" lvl="1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11315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F6E40-27D3-4A43-84D2-634BFAF6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Django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5042DF-E3E8-4D6E-80BE-9E4489FB6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390" y="1431236"/>
            <a:ext cx="11115220" cy="51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5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28B0-96FE-4DEA-9CDD-6CB8746A3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8" y="2538481"/>
            <a:ext cx="10429460" cy="1325563"/>
          </a:xfrm>
        </p:spPr>
        <p:txBody>
          <a:bodyPr/>
          <a:lstStyle/>
          <a:p>
            <a:r>
              <a:rPr lang="en-US" b="1" dirty="0"/>
              <a:t>	     Models(Database tables) In Django</a:t>
            </a:r>
          </a:p>
        </p:txBody>
      </p:sp>
    </p:spTree>
    <p:extLst>
      <p:ext uri="{BB962C8B-B14F-4D97-AF65-F5344CB8AC3E}">
        <p14:creationId xmlns:p14="http://schemas.microsoft.com/office/powerpoint/2010/main" val="4177070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0BCE-5853-400F-8036-09901CE3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EDF2E-4757-43C1-987D-1CD93184E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16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			</a:t>
            </a:r>
          </a:p>
          <a:p>
            <a:pPr marL="0" indent="0">
              <a:buNone/>
            </a:pPr>
            <a:r>
              <a:rPr lang="en-US" sz="4800" dirty="0"/>
              <a:t>		  How to create Models</a:t>
            </a:r>
          </a:p>
        </p:txBody>
      </p:sp>
    </p:spTree>
    <p:extLst>
      <p:ext uri="{BB962C8B-B14F-4D97-AF65-F5344CB8AC3E}">
        <p14:creationId xmlns:p14="http://schemas.microsoft.com/office/powerpoint/2010/main" val="1049946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0ABD-7C6C-41F7-AA45-B7EB5FCD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F8052-AF2C-4F09-BB95-5EADBF826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895"/>
            <a:ext cx="10515600" cy="376506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 Django ORM(Object Relational Mapping) Queries</a:t>
            </a:r>
          </a:p>
        </p:txBody>
      </p:sp>
    </p:spTree>
    <p:extLst>
      <p:ext uri="{BB962C8B-B14F-4D97-AF65-F5344CB8AC3E}">
        <p14:creationId xmlns:p14="http://schemas.microsoft.com/office/powerpoint/2010/main" val="2897078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CC939-EEB1-4BD0-8DD3-0E7B5617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68882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Objective:Find</a:t>
            </a:r>
            <a:r>
              <a:rPr lang="en-US" sz="4000" b="1" dirty="0"/>
              <a:t> Information about username ‘</a:t>
            </a:r>
            <a:r>
              <a:rPr lang="en-US" sz="4000" b="1" dirty="0" err="1"/>
              <a:t>nishu</a:t>
            </a:r>
            <a:r>
              <a:rPr lang="en-US" sz="4000" b="1"/>
              <a:t>’</a:t>
            </a:r>
            <a:br>
              <a:rPr lang="en-US" sz="4000" b="1" dirty="0"/>
            </a:br>
            <a:br>
              <a:rPr lang="en-US" sz="3200" b="1" dirty="0"/>
            </a:br>
            <a:r>
              <a:rPr lang="en-US" sz="3200" b="1" dirty="0"/>
              <a:t>   </a:t>
            </a:r>
            <a:r>
              <a:rPr lang="en-US" sz="2800" b="1" dirty="0" err="1"/>
              <a:t>Obj</a:t>
            </a:r>
            <a:r>
              <a:rPr lang="en-US" sz="2800" b="1" dirty="0"/>
              <a:t>=</a:t>
            </a:r>
            <a:r>
              <a:rPr lang="en-US" sz="2800" b="1" dirty="0" err="1"/>
              <a:t>Profile.objects.get</a:t>
            </a:r>
            <a:r>
              <a:rPr lang="en-US" sz="2800" b="1" dirty="0"/>
              <a:t>(username=</a:t>
            </a:r>
            <a:r>
              <a:rPr lang="en-US" sz="2800" b="1" dirty="0" err="1"/>
              <a:t>User.objects.get</a:t>
            </a:r>
            <a:r>
              <a:rPr lang="en-US" sz="2800" b="1" dirty="0"/>
              <a:t>(‘</a:t>
            </a:r>
            <a:r>
              <a:rPr lang="en-US" sz="2800" b="1" dirty="0" err="1"/>
              <a:t>nishu</a:t>
            </a:r>
            <a:r>
              <a:rPr lang="en-US" sz="2800" b="1" dirty="0"/>
              <a:t>’))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5B94E-3339-4FE5-B233-20AA283B5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6209" y="2634007"/>
            <a:ext cx="8557591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Print Content of object: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Print(</a:t>
            </a:r>
            <a:r>
              <a:rPr lang="en-US" dirty="0" err="1"/>
              <a:t>obj.username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Print(</a:t>
            </a:r>
            <a:r>
              <a:rPr lang="en-US" dirty="0" err="1"/>
              <a:t>obj.fname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Result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root </a:t>
            </a:r>
          </a:p>
          <a:p>
            <a:pPr marL="0" indent="0">
              <a:buNone/>
            </a:pPr>
            <a:r>
              <a:rPr lang="en-US" dirty="0"/>
              <a:t>Nishant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97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AB823-0A49-4561-A114-B181B0C7B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4244"/>
            <a:ext cx="12192000" cy="53737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/>
              <a:t>def </a:t>
            </a:r>
            <a:r>
              <a:rPr lang="en-US" sz="3000" dirty="0" err="1"/>
              <a:t>FindFriends</a:t>
            </a:r>
            <a:r>
              <a:rPr lang="en-US" sz="3000" dirty="0"/>
              <a:t>(</a:t>
            </a:r>
            <a:r>
              <a:rPr lang="en-US" sz="3000" dirty="0" err="1"/>
              <a:t>request,user</a:t>
            </a:r>
            <a:r>
              <a:rPr lang="en-US" sz="3000" dirty="0"/>
              <a:t>):</a:t>
            </a:r>
            <a:br>
              <a:rPr lang="en-US" sz="3000" dirty="0"/>
            </a:br>
            <a:r>
              <a:rPr lang="en-US" sz="3000" dirty="0"/>
              <a:t>	</a:t>
            </a:r>
            <a:r>
              <a:rPr lang="en-US" sz="2200" dirty="0"/>
              <a:t>obj1=</a:t>
            </a:r>
            <a:r>
              <a:rPr lang="en-US" sz="2200" dirty="0" err="1"/>
              <a:t>FriendsWith.objects.filter</a:t>
            </a:r>
            <a:r>
              <a:rPr lang="en-US" sz="2200" dirty="0"/>
              <a:t>(username=</a:t>
            </a:r>
            <a:r>
              <a:rPr lang="en-US" sz="2200" dirty="0" err="1"/>
              <a:t>user,confirm_request</a:t>
            </a:r>
            <a:r>
              <a:rPr lang="en-US" sz="2200" dirty="0"/>
              <a:t>=2,blocked_status=0).</a:t>
            </a:r>
            <a:r>
              <a:rPr lang="en-US" sz="2200" dirty="0" err="1"/>
              <a:t>select_related</a:t>
            </a:r>
            <a:r>
              <a:rPr lang="en-US" sz="2200" dirty="0"/>
              <a:t>('</a:t>
            </a:r>
            <a:r>
              <a:rPr lang="en-US" sz="2200" dirty="0" err="1"/>
              <a:t>fusername</a:t>
            </a:r>
            <a:r>
              <a:rPr lang="en-US" sz="2200" dirty="0"/>
              <a:t>').values('</a:t>
            </a:r>
            <a:r>
              <a:rPr lang="en-US" sz="2200" dirty="0" err="1"/>
              <a:t>fusername</a:t>
            </a:r>
            <a:r>
              <a:rPr lang="en-US" sz="2200" dirty="0"/>
              <a:t>’)</a:t>
            </a:r>
          </a:p>
          <a:p>
            <a:pPr marL="0" indent="0">
              <a:buNone/>
            </a:pPr>
            <a:br>
              <a:rPr lang="en-US" sz="2200" dirty="0"/>
            </a:br>
            <a:r>
              <a:rPr lang="en-US" sz="2200" dirty="0"/>
              <a:t>	obj1=</a:t>
            </a:r>
            <a:r>
              <a:rPr lang="en-US" sz="2200" dirty="0" err="1"/>
              <a:t>User.objects.filter</a:t>
            </a:r>
            <a:r>
              <a:rPr lang="en-US" sz="2200" dirty="0"/>
              <a:t>(</a:t>
            </a:r>
            <a:r>
              <a:rPr lang="en-US" sz="2200" dirty="0" err="1"/>
              <a:t>id__in</a:t>
            </a:r>
            <a:r>
              <a:rPr lang="en-US" sz="2200" dirty="0"/>
              <a:t>=obj1)</a:t>
            </a:r>
          </a:p>
          <a:p>
            <a:pPr marL="0" indent="0">
              <a:buNone/>
            </a:pPr>
            <a:br>
              <a:rPr lang="en-US" sz="2200" dirty="0"/>
            </a:br>
            <a:r>
              <a:rPr lang="en-US" sz="2200" dirty="0"/>
              <a:t>	obj2=</a:t>
            </a:r>
            <a:r>
              <a:rPr lang="en-US" sz="2200" dirty="0" err="1"/>
              <a:t>FriendsWith.objects.filter</a:t>
            </a:r>
            <a:r>
              <a:rPr lang="en-US" sz="2200" dirty="0"/>
              <a:t>(</a:t>
            </a:r>
            <a:r>
              <a:rPr lang="en-US" sz="2200" dirty="0" err="1"/>
              <a:t>fusername</a:t>
            </a:r>
            <a:r>
              <a:rPr lang="en-US" sz="2200" dirty="0"/>
              <a:t>=</a:t>
            </a:r>
            <a:r>
              <a:rPr lang="en-US" sz="2200" dirty="0" err="1"/>
              <a:t>user,confirm_request</a:t>
            </a:r>
            <a:r>
              <a:rPr lang="en-US" sz="2200" dirty="0"/>
              <a:t>=2,blocked_status=0).</a:t>
            </a:r>
            <a:r>
              <a:rPr lang="en-US" sz="2200" dirty="0" err="1"/>
              <a:t>select_related</a:t>
            </a:r>
            <a:r>
              <a:rPr lang="en-US" sz="2200" dirty="0"/>
              <a:t>('username').values('username')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	obj2=</a:t>
            </a:r>
            <a:r>
              <a:rPr lang="en-US" sz="2200" dirty="0" err="1"/>
              <a:t>User.objects.filter</a:t>
            </a:r>
            <a:r>
              <a:rPr lang="en-US" sz="2200" dirty="0"/>
              <a:t>(</a:t>
            </a:r>
            <a:r>
              <a:rPr lang="en-US" sz="2200" dirty="0" err="1"/>
              <a:t>id__in</a:t>
            </a:r>
            <a:r>
              <a:rPr lang="en-US" sz="2200" dirty="0"/>
              <a:t>=obj2)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	</a:t>
            </a:r>
            <a:r>
              <a:rPr lang="en-US" sz="2200" dirty="0" err="1"/>
              <a:t>obj</a:t>
            </a:r>
            <a:r>
              <a:rPr lang="en-US" sz="2200" dirty="0"/>
              <a:t>=obj1 | obj2</a:t>
            </a:r>
            <a:br>
              <a:rPr lang="en-US" sz="2200" dirty="0"/>
            </a:br>
            <a:r>
              <a:rPr lang="en-US" sz="2200" dirty="0"/>
              <a:t>	</a:t>
            </a:r>
            <a:r>
              <a:rPr lang="en-US" sz="2200" dirty="0" err="1"/>
              <a:t>chatusers</a:t>
            </a:r>
            <a:r>
              <a:rPr lang="en-US" sz="2200" dirty="0"/>
              <a:t>=</a:t>
            </a:r>
            <a:r>
              <a:rPr lang="en-US" sz="2200" dirty="0" err="1"/>
              <a:t>obj</a:t>
            </a:r>
            <a:endParaRPr lang="en-US" sz="2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          Return Result:</a:t>
            </a:r>
          </a:p>
          <a:p>
            <a:pPr marL="0" indent="0">
              <a:buNone/>
            </a:pPr>
            <a:r>
              <a:rPr lang="en-US" dirty="0"/>
              <a:t>         &lt;</a:t>
            </a:r>
            <a:r>
              <a:rPr lang="en-US" dirty="0" err="1"/>
              <a:t>QuerySet</a:t>
            </a:r>
            <a:r>
              <a:rPr lang="en-US" dirty="0"/>
              <a:t> [&lt;User: </a:t>
            </a:r>
            <a:r>
              <a:rPr lang="en-US" dirty="0" err="1"/>
              <a:t>abhistin</a:t>
            </a:r>
            <a:r>
              <a:rPr lang="en-US" dirty="0"/>
              <a:t>&gt;, &lt;User: </a:t>
            </a:r>
            <a:r>
              <a:rPr lang="en-US" dirty="0" err="1"/>
              <a:t>nishu</a:t>
            </a:r>
            <a:r>
              <a:rPr lang="en-US" dirty="0"/>
              <a:t>&gt;, &lt;User: </a:t>
            </a:r>
            <a:r>
              <a:rPr lang="en-US" dirty="0" err="1"/>
              <a:t>sachin</a:t>
            </a:r>
            <a:r>
              <a:rPr lang="en-US" dirty="0"/>
              <a:t>&gt;, &lt;User: </a:t>
            </a:r>
            <a:r>
              <a:rPr lang="en-US" dirty="0" err="1"/>
              <a:t>dhisu</a:t>
            </a:r>
            <a:r>
              <a:rPr lang="en-US" dirty="0"/>
              <a:t>&gt;]&gt;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50A5D5-4190-462C-888D-360778971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Friend List Query</a:t>
            </a:r>
          </a:p>
        </p:txBody>
      </p:sp>
    </p:spTree>
    <p:extLst>
      <p:ext uri="{BB962C8B-B14F-4D97-AF65-F5344CB8AC3E}">
        <p14:creationId xmlns:p14="http://schemas.microsoft.com/office/powerpoint/2010/main" val="1298436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5ABD-4684-4F6A-8654-FCCEEA28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Friends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784D-580D-4443-AB1E-F08FC5C23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FriendsOfFriends</a:t>
            </a:r>
            <a:r>
              <a:rPr lang="en-US" dirty="0"/>
              <a:t>(</a:t>
            </a:r>
            <a:r>
              <a:rPr lang="en-US" dirty="0" err="1"/>
              <a:t>request,user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chatusers</a:t>
            </a:r>
            <a:r>
              <a:rPr lang="en-US" dirty="0"/>
              <a:t>= </a:t>
            </a:r>
            <a:r>
              <a:rPr lang="en-US" dirty="0" err="1"/>
              <a:t>FindFriends</a:t>
            </a:r>
            <a:r>
              <a:rPr lang="en-US" dirty="0"/>
              <a:t>(</a:t>
            </a:r>
            <a:r>
              <a:rPr lang="en-US" dirty="0" err="1"/>
              <a:t>request,User.objects.get</a:t>
            </a:r>
            <a:r>
              <a:rPr lang="en-US" dirty="0"/>
              <a:t>(username=user))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friends_suggestion</a:t>
            </a:r>
            <a:r>
              <a:rPr lang="en-US" dirty="0"/>
              <a:t>=</a:t>
            </a:r>
            <a:r>
              <a:rPr lang="en-US" dirty="0" err="1"/>
              <a:t>User.objects.none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	for x in </a:t>
            </a:r>
            <a:r>
              <a:rPr lang="en-US" dirty="0" err="1"/>
              <a:t>chatusers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	y= </a:t>
            </a:r>
            <a:r>
              <a:rPr lang="en-US" dirty="0" err="1"/>
              <a:t>FindFriends</a:t>
            </a:r>
            <a:r>
              <a:rPr lang="en-US" dirty="0"/>
              <a:t>(</a:t>
            </a:r>
            <a:r>
              <a:rPr lang="en-US" dirty="0" err="1"/>
              <a:t>request,x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friends_suggestion</a:t>
            </a:r>
            <a:r>
              <a:rPr lang="en-US" dirty="0"/>
              <a:t>= </a:t>
            </a:r>
            <a:r>
              <a:rPr lang="en-US" dirty="0" err="1"/>
              <a:t>friends_suggestion</a:t>
            </a:r>
            <a:r>
              <a:rPr lang="en-US" dirty="0"/>
              <a:t> | y</a:t>
            </a:r>
          </a:p>
          <a:p>
            <a:pPr marL="0" indent="0">
              <a:buNone/>
            </a:pPr>
            <a:r>
              <a:rPr lang="en-US" dirty="0"/>
              <a:t>	user=</a:t>
            </a:r>
            <a:r>
              <a:rPr lang="en-US" dirty="0" err="1"/>
              <a:t>User.objects.filter</a:t>
            </a:r>
            <a:r>
              <a:rPr lang="en-US" dirty="0"/>
              <a:t>(username=user)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chatusers</a:t>
            </a:r>
            <a:r>
              <a:rPr lang="en-US" dirty="0"/>
              <a:t>=</a:t>
            </a:r>
            <a:r>
              <a:rPr lang="en-US" dirty="0" err="1"/>
              <a:t>user|chatusers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friends_suggestion</a:t>
            </a:r>
            <a:r>
              <a:rPr lang="en-US" dirty="0"/>
              <a:t>=</a:t>
            </a:r>
            <a:r>
              <a:rPr lang="en-US" dirty="0" err="1"/>
              <a:t>friends_suggestion|chatusers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return </a:t>
            </a:r>
            <a:r>
              <a:rPr lang="en-US" dirty="0" err="1"/>
              <a:t>friends_suggestion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84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969C7-AEA5-420F-99E6-5F6D7B5C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B84D-CAF9-47DB-B269-D802A639F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190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FCD4-F5DB-4C41-88A4-5142A738B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E1CD7-66BA-4047-99D6-6AED2F0F7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08" y="2610677"/>
            <a:ext cx="9167191" cy="3566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		 WEBSITE</a:t>
            </a:r>
          </a:p>
        </p:txBody>
      </p:sp>
    </p:spTree>
    <p:extLst>
      <p:ext uri="{BB962C8B-B14F-4D97-AF65-F5344CB8AC3E}">
        <p14:creationId xmlns:p14="http://schemas.microsoft.com/office/powerpoint/2010/main" val="1037722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469A-CAAF-4DFE-B934-6801203AD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122" y="2260186"/>
            <a:ext cx="8464826" cy="1325563"/>
          </a:xfrm>
        </p:spPr>
        <p:txBody>
          <a:bodyPr>
            <a:normAutofit/>
          </a:bodyPr>
          <a:lstStyle/>
          <a:p>
            <a:r>
              <a:rPr lang="en-IN" sz="4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   INTRODUCTION</a:t>
            </a:r>
            <a:endParaRPr lang="en-US" sz="4800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358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C5762-918E-4C8A-9B4C-A1FCA704D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6B124C-A2DF-4760-A843-57211A5AD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32882" cy="6858001"/>
          </a:xfrm>
        </p:spPr>
      </p:pic>
    </p:spTree>
    <p:extLst>
      <p:ext uri="{BB962C8B-B14F-4D97-AF65-F5344CB8AC3E}">
        <p14:creationId xmlns:p14="http://schemas.microsoft.com/office/powerpoint/2010/main" val="2124539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39AC-5E52-4BB2-8AC0-59ECA196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8A0CD3-BB0F-42E8-B72D-7A6BDF649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12434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D125E-3794-4403-9583-0FC5DC34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0682EB-8181-42CE-AC7A-EFE5D8A4F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070"/>
            <a:ext cx="12236287" cy="6901070"/>
          </a:xfrm>
        </p:spPr>
      </p:pic>
    </p:spTree>
    <p:extLst>
      <p:ext uri="{BB962C8B-B14F-4D97-AF65-F5344CB8AC3E}">
        <p14:creationId xmlns:p14="http://schemas.microsoft.com/office/powerpoint/2010/main" val="1884732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27B5-51A5-4467-B973-1611CE3C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6C6F57-FB87-4226-BFE8-589658AC7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" y="0"/>
            <a:ext cx="12093526" cy="6654018"/>
          </a:xfrm>
        </p:spPr>
      </p:pic>
    </p:spTree>
    <p:extLst>
      <p:ext uri="{BB962C8B-B14F-4D97-AF65-F5344CB8AC3E}">
        <p14:creationId xmlns:p14="http://schemas.microsoft.com/office/powerpoint/2010/main" val="3149030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1032-9DE6-4EA3-AA4E-DE41E534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B0FD640-CA81-4A1C-8AAB-B4D001FAF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366"/>
            <a:ext cx="12192000" cy="6572788"/>
          </a:xfrm>
        </p:spPr>
      </p:pic>
    </p:spTree>
    <p:extLst>
      <p:ext uri="{BB962C8B-B14F-4D97-AF65-F5344CB8AC3E}">
        <p14:creationId xmlns:p14="http://schemas.microsoft.com/office/powerpoint/2010/main" val="1927469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F86B-B4C7-43BC-A0BB-0572382EC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1AC56F-A706-4130-8C91-553E526A5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285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624544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F54F-6872-4393-8C00-A2A59600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9A553A-14BF-490A-A820-711BBA6A9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611815"/>
          </a:xfrm>
        </p:spPr>
      </p:pic>
    </p:spTree>
    <p:extLst>
      <p:ext uri="{BB962C8B-B14F-4D97-AF65-F5344CB8AC3E}">
        <p14:creationId xmlns:p14="http://schemas.microsoft.com/office/powerpoint/2010/main" val="14390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432A-DF05-4C97-A43E-79C19338E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96B90-792D-4A21-A7C6-89E4413C9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44317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999D4-A957-4D10-87B6-B3278645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AE96AC-F812-4412-B30C-9BF23F9C8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441249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63DB-6437-4F8A-9CE6-B5523BB17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395EC5-2CE5-4839-93E2-15C3A516A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02385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89C3B-9143-4AA0-84F3-BFC70DC4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157" y="238539"/>
            <a:ext cx="10293626" cy="1087024"/>
          </a:xfrm>
        </p:spPr>
        <p:txBody>
          <a:bodyPr/>
          <a:lstStyle/>
          <a:p>
            <a:r>
              <a:rPr lang="en-US" b="1" dirty="0"/>
              <a:t>		   What is social </a:t>
            </a:r>
            <a:r>
              <a:rPr lang="en-US" b="1" dirty="0" err="1"/>
              <a:t>netwok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79816-000F-4C34-8B97-A72BE3B57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1" y="1325563"/>
            <a:ext cx="11635409" cy="5300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Social network are a web-based service that focuses on building online   communities of people who share interests and activities or who are interested in exploring the interest and activities of other.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Popular social networking sites </a:t>
            </a:r>
          </a:p>
          <a:p>
            <a:r>
              <a:rPr lang="en-US" dirty="0"/>
              <a:t>Facebook</a:t>
            </a:r>
          </a:p>
          <a:p>
            <a:r>
              <a:rPr lang="en-US" dirty="0"/>
              <a:t>Twitter</a:t>
            </a:r>
          </a:p>
          <a:p>
            <a:r>
              <a:rPr lang="en-US" dirty="0" err="1"/>
              <a:t>Youtube</a:t>
            </a:r>
            <a:endParaRPr lang="en-US" dirty="0"/>
          </a:p>
          <a:p>
            <a:r>
              <a:rPr lang="en-US" dirty="0"/>
              <a:t>Twitter</a:t>
            </a:r>
          </a:p>
          <a:p>
            <a:r>
              <a:rPr lang="en-US" dirty="0"/>
              <a:t>Google+ 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6143A-764D-491F-A52B-F76AA904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52" y="2736143"/>
            <a:ext cx="6265594" cy="34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10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B969-17A9-4808-88D3-FB663859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BC76AF-E822-49FD-BBC6-E2900E9BC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0099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997AD-1EF3-4B1D-8788-8D74A80B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DC6C6A-16FC-4207-BDB3-DFA42B5FA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12276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54B35-C9CE-4E67-AC21-7D094DEC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E52C4F-F5FB-412C-9781-6C5FB8A35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283335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068C-DF33-4BCB-A9B2-FAB9F220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E2850F-95D9-4C4D-B152-1EFCB9E89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45716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21A1-8F0E-4FCC-886C-53AADFDA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13C875-C787-4239-9AE9-7C079C49D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05419" cy="6858001"/>
          </a:xfrm>
        </p:spPr>
      </p:pic>
    </p:spTree>
    <p:extLst>
      <p:ext uri="{BB962C8B-B14F-4D97-AF65-F5344CB8AC3E}">
        <p14:creationId xmlns:p14="http://schemas.microsoft.com/office/powerpoint/2010/main" val="3152488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F759-2A40-44B5-99D8-C9ADF60F0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5C0BC0-F42E-4CC1-931A-6B12BD33C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80320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E9297-8E03-40FC-903E-332584439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u="sng" dirty="0"/>
              <a:t>BIBLIOGRAPHY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49F62-CDE1-416B-8667-140291FFB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Since Django is a open source </a:t>
            </a:r>
            <a:r>
              <a:rPr lang="en-US" dirty="0" err="1"/>
              <a:t>framework.There</a:t>
            </a:r>
            <a:r>
              <a:rPr lang="en-US" dirty="0"/>
              <a:t> were not so tutorial(</a:t>
            </a:r>
            <a:r>
              <a:rPr lang="en-US"/>
              <a:t>Video lectures) </a:t>
            </a:r>
            <a:r>
              <a:rPr lang="en-US" dirty="0"/>
              <a:t>available for us to learn more about </a:t>
            </a:r>
            <a:r>
              <a:rPr lang="en-US" dirty="0" err="1"/>
              <a:t>that.But</a:t>
            </a:r>
            <a:r>
              <a:rPr lang="en-US" dirty="0"/>
              <a:t> some of the sources are very good like these..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https://simpleisbetterthancomplex.com/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This blog belongs to  </a:t>
            </a:r>
            <a:r>
              <a:rPr lang="en-US" b="1" dirty="0" err="1"/>
              <a:t>Vitor</a:t>
            </a:r>
            <a:r>
              <a:rPr lang="en-US" b="1" dirty="0"/>
              <a:t> Freitas</a:t>
            </a:r>
            <a:r>
              <a:rPr lang="en-US" dirty="0"/>
              <a:t>. He is  a passionate software developer and researcher from </a:t>
            </a:r>
            <a:r>
              <a:rPr lang="en-US" dirty="0" err="1"/>
              <a:t>Brazil.He</a:t>
            </a:r>
            <a:r>
              <a:rPr lang="en-US" dirty="0"/>
              <a:t> did a project on </a:t>
            </a:r>
            <a:r>
              <a:rPr lang="en-US" dirty="0" err="1"/>
              <a:t>bootcamp</a:t>
            </a:r>
            <a:r>
              <a:rPr lang="en-US" dirty="0"/>
              <a:t>(</a:t>
            </a:r>
            <a:r>
              <a:rPr lang="en-US" dirty="0" err="1"/>
              <a:t>django</a:t>
            </a:r>
            <a:r>
              <a:rPr lang="en-US" dirty="0"/>
              <a:t> based) .We take some general idea about implementation of </a:t>
            </a:r>
            <a:r>
              <a:rPr lang="en-US" dirty="0" err="1"/>
              <a:t>dajngo</a:t>
            </a:r>
            <a:r>
              <a:rPr lang="en-US" dirty="0"/>
              <a:t> from his project(which is available in </a:t>
            </a:r>
            <a:r>
              <a:rPr lang="en-US" dirty="0" err="1"/>
              <a:t>github</a:t>
            </a:r>
            <a:r>
              <a:rPr lang="en-US" dirty="0"/>
              <a:t>:   </a:t>
            </a:r>
            <a:r>
              <a:rPr lang="en-US" dirty="0">
                <a:hlinkClick r:id="rId3"/>
              </a:rPr>
              <a:t>https://github.com/vitorfs/bootcamp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967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7085E-9087-4930-B174-1D41EF008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287"/>
            <a:ext cx="10515600" cy="6632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Djnago</a:t>
            </a:r>
            <a:r>
              <a:rPr lang="en-US" dirty="0"/>
              <a:t> documentation Was also a very good </a:t>
            </a:r>
            <a:r>
              <a:rPr lang="en-US" dirty="0" err="1"/>
              <a:t>help.It</a:t>
            </a:r>
            <a:r>
              <a:rPr lang="en-US" dirty="0"/>
              <a:t> helped us to check a lot of syntax and how we use a lot of Django inbuilt functions.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https://docs.djangoproject.com/en/2.0/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At the time We use </a:t>
            </a:r>
            <a:r>
              <a:rPr lang="en-US" dirty="0" err="1"/>
              <a:t>Dajngo</a:t>
            </a:r>
            <a:r>
              <a:rPr lang="en-US" dirty="0"/>
              <a:t> the latest version was </a:t>
            </a:r>
            <a:r>
              <a:rPr lang="en-US" dirty="0" err="1"/>
              <a:t>dajngo</a:t>
            </a:r>
            <a:r>
              <a:rPr lang="en-US" dirty="0"/>
              <a:t> 2.0 .</a:t>
            </a:r>
          </a:p>
          <a:p>
            <a:pPr marL="0" indent="0">
              <a:buNone/>
            </a:pPr>
            <a:r>
              <a:rPr lang="en-US" dirty="0"/>
              <a:t>There are lots of package which doesn’t support that </a:t>
            </a:r>
            <a:r>
              <a:rPr lang="en-US" dirty="0" err="1"/>
              <a:t>version.Due</a:t>
            </a:r>
            <a:r>
              <a:rPr lang="en-US" dirty="0"/>
              <a:t> to which we were not able to use “emoji’s “ in our chat applications</a:t>
            </a:r>
          </a:p>
          <a:p>
            <a:pPr marL="0" indent="0">
              <a:buNone/>
            </a:pPr>
            <a:r>
              <a:rPr lang="en-US" dirty="0"/>
              <a:t>And  When we  not find our answer at any site we took help of </a:t>
            </a:r>
            <a:r>
              <a:rPr lang="en-US" dirty="0">
                <a:hlinkClick r:id="rId3"/>
              </a:rPr>
              <a:t>https://stackoverflow.com/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We asked a lot of questions on that and lot of questions were answered by </a:t>
            </a:r>
            <a:r>
              <a:rPr lang="en-US" dirty="0">
                <a:hlinkClick r:id="rId4"/>
              </a:rPr>
              <a:t>Daniel Roseman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My </a:t>
            </a:r>
            <a:r>
              <a:rPr lang="en-US" dirty="0" err="1"/>
              <a:t>stackoverflow</a:t>
            </a:r>
            <a:r>
              <a:rPr lang="en-US" dirty="0"/>
              <a:t>  profile:-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https://stackoverflow.com/users/7291681/nishant-sharma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151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5538D-7EFF-448B-BAD1-093DE313C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30" y="114976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Project Hosted On Heroku: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https://thefriendsbook.herokuapp.com/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Github</a:t>
            </a:r>
            <a:r>
              <a:rPr lang="en-US" b="1" dirty="0"/>
              <a:t> repo of project: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https://github.com/nishu112/friendsbook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Project ppt is also available at </a:t>
            </a:r>
          </a:p>
        </p:txBody>
      </p:sp>
    </p:spTree>
    <p:extLst>
      <p:ext uri="{BB962C8B-B14F-4D97-AF65-F5344CB8AC3E}">
        <p14:creationId xmlns:p14="http://schemas.microsoft.com/office/powerpoint/2010/main" val="10491964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970D-6C8D-4838-A117-3D0B051D3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92" y="2339699"/>
            <a:ext cx="10515600" cy="1325563"/>
          </a:xfrm>
        </p:spPr>
        <p:txBody>
          <a:bodyPr/>
          <a:lstStyle/>
          <a:p>
            <a:r>
              <a:rPr lang="en-US" dirty="0"/>
              <a:t>				Thank You!.</a:t>
            </a:r>
          </a:p>
        </p:txBody>
      </p:sp>
    </p:spTree>
    <p:extLst>
      <p:ext uri="{BB962C8B-B14F-4D97-AF65-F5344CB8AC3E}">
        <p14:creationId xmlns:p14="http://schemas.microsoft.com/office/powerpoint/2010/main" val="411507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32A16-3CFA-4D0D-BE5A-B19F072A1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EDF16-00B2-4413-B027-DBC83A27B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26" y="1460500"/>
            <a:ext cx="10515600" cy="5032375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Person can search for another user.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 Person can make friends online across the world </a:t>
            </a:r>
          </a:p>
          <a:p>
            <a:endParaRPr lang="en-US" sz="2400" dirty="0"/>
          </a:p>
          <a:p>
            <a:r>
              <a:rPr lang="en-US" sz="2400" dirty="0"/>
              <a:t>Send and receive  message within a </a:t>
            </a:r>
            <a:r>
              <a:rPr lang="en-US" sz="2400"/>
              <a:t>second securely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 wall to comment and share information with privacy</a:t>
            </a:r>
          </a:p>
          <a:p>
            <a:endParaRPr lang="en-US" sz="2400" dirty="0"/>
          </a:p>
          <a:p>
            <a:r>
              <a:rPr lang="en-US" sz="2400" dirty="0"/>
              <a:t>Reach more people through another communication channel/groups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Connect friends online, where they can share their moments and message anyone instantly without any need to call each other</a:t>
            </a:r>
          </a:p>
          <a:p>
            <a:endParaRPr lang="en-US" sz="2400" dirty="0"/>
          </a:p>
          <a:p>
            <a:r>
              <a:rPr lang="en-US" sz="2400" dirty="0"/>
              <a:t>Suggest friends to a new user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4765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AE09-456D-45C2-B237-854D32B1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Scope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BA5C1-5062-4239-9E85-4FEE28FD3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96"/>
            <a:ext cx="10515600" cy="5360504"/>
          </a:xfrm>
        </p:spPr>
        <p:txBody>
          <a:bodyPr>
            <a:normAutofit/>
          </a:bodyPr>
          <a:lstStyle/>
          <a:p>
            <a:r>
              <a:rPr lang="en-US" dirty="0"/>
              <a:t>used by  friends to socialize</a:t>
            </a:r>
          </a:p>
          <a:p>
            <a:endParaRPr lang="en-US" dirty="0"/>
          </a:p>
          <a:p>
            <a:r>
              <a:rPr lang="en-US" dirty="0"/>
              <a:t>Live chat server for  online user</a:t>
            </a:r>
          </a:p>
          <a:p>
            <a:endParaRPr lang="en-US" dirty="0"/>
          </a:p>
          <a:p>
            <a:r>
              <a:rPr lang="en-US" dirty="0"/>
              <a:t>People want a platform where they can interact/share information online</a:t>
            </a:r>
          </a:p>
          <a:p>
            <a:endParaRPr lang="en-US" dirty="0"/>
          </a:p>
          <a:p>
            <a:r>
              <a:rPr lang="en-US" dirty="0"/>
              <a:t>Privacy of user’s status among other person on network</a:t>
            </a:r>
          </a:p>
          <a:p>
            <a:endParaRPr lang="en-US" dirty="0"/>
          </a:p>
          <a:p>
            <a:r>
              <a:rPr lang="en-US" dirty="0"/>
              <a:t>User can ask questions on group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831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EF42B-0D1D-4BD2-A986-6ADDF7176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4B8E1-6E0C-4B5B-980C-60B610C6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take  general idea of profile from “</a:t>
            </a:r>
            <a:r>
              <a:rPr lang="en-US" sz="2400" dirty="0" err="1"/>
              <a:t>facebook</a:t>
            </a:r>
            <a:r>
              <a:rPr lang="en-US" sz="2400" dirty="0"/>
              <a:t>”</a:t>
            </a:r>
          </a:p>
          <a:p>
            <a:endParaRPr lang="en-US" sz="2400" dirty="0"/>
          </a:p>
          <a:p>
            <a:r>
              <a:rPr lang="en-US" sz="2400" dirty="0"/>
              <a:t>When we unfriend a friends then our chat remains in database.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We do experiment on </a:t>
            </a:r>
            <a:r>
              <a:rPr lang="en-US" sz="2400" dirty="0" err="1"/>
              <a:t>facebook</a:t>
            </a:r>
            <a:r>
              <a:rPr lang="en-US" sz="2400" dirty="0"/>
              <a:t> status .we post a status on “</a:t>
            </a:r>
            <a:r>
              <a:rPr lang="en-US" sz="2400" dirty="0" err="1"/>
              <a:t>facebook</a:t>
            </a:r>
            <a:r>
              <a:rPr lang="en-US" sz="2400" dirty="0"/>
              <a:t>” and then share by multiple user. After deleting the original post we find out that all other shared status are deleted too.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9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8EDE5-B277-4F35-BCCB-17B544CDF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495" y="26605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			  Registration</a:t>
            </a:r>
          </a:p>
        </p:txBody>
      </p:sp>
    </p:spTree>
    <p:extLst>
      <p:ext uri="{BB962C8B-B14F-4D97-AF65-F5344CB8AC3E}">
        <p14:creationId xmlns:p14="http://schemas.microsoft.com/office/powerpoint/2010/main" val="3218193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2350</TotalTime>
  <Words>751</Words>
  <Application>Microsoft Office PowerPoint</Application>
  <PresentationFormat>Widescreen</PresentationFormat>
  <Paragraphs>163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Century Schoolbook</vt:lpstr>
      <vt:lpstr>Comic Sans MS</vt:lpstr>
      <vt:lpstr>Wingdings</vt:lpstr>
      <vt:lpstr>Office Theme</vt:lpstr>
      <vt:lpstr>             Minor project on social network</vt:lpstr>
      <vt:lpstr>Friend’s Book</vt:lpstr>
      <vt:lpstr>  CONTENTS</vt:lpstr>
      <vt:lpstr>   INTRODUCTION</vt:lpstr>
      <vt:lpstr>     What is social netwok</vt:lpstr>
      <vt:lpstr>OBJECTIVE</vt:lpstr>
      <vt:lpstr>Scope </vt:lpstr>
      <vt:lpstr>Requirement analysis</vt:lpstr>
      <vt:lpstr>PowerPoint Presentation</vt:lpstr>
      <vt:lpstr>   User registration</vt:lpstr>
      <vt:lpstr>   Login in friend’s book</vt:lpstr>
      <vt:lpstr>   ER Diagrams</vt:lpstr>
      <vt:lpstr>    Search user</vt:lpstr>
      <vt:lpstr>        User Send /Receive friend request</vt:lpstr>
      <vt:lpstr>Send /Receive Message to friends</vt:lpstr>
      <vt:lpstr>   User post status</vt:lpstr>
      <vt:lpstr>         User likes on status</vt:lpstr>
      <vt:lpstr>       Comment and likes on status by user</vt:lpstr>
      <vt:lpstr>   Group consist of user</vt:lpstr>
      <vt:lpstr>  Group contains status</vt:lpstr>
      <vt:lpstr>Previous ERD</vt:lpstr>
      <vt:lpstr>PowerPoint Presentation</vt:lpstr>
      <vt:lpstr>Problem in Previous ERD</vt:lpstr>
      <vt:lpstr>PowerPoint Presentation</vt:lpstr>
      <vt:lpstr>PowerPoint Presentation</vt:lpstr>
      <vt:lpstr>ERD USED IN PROJECT</vt:lpstr>
      <vt:lpstr>PowerPoint Presentation</vt:lpstr>
      <vt:lpstr>PowerPoint Presentation</vt:lpstr>
      <vt:lpstr>PowerPoint Presentation</vt:lpstr>
      <vt:lpstr>PowerPoint Presentation</vt:lpstr>
      <vt:lpstr>Django Architecture</vt:lpstr>
      <vt:lpstr>      Models(Database tables) In Django</vt:lpstr>
      <vt:lpstr>PowerPoint Presentation</vt:lpstr>
      <vt:lpstr>PowerPoint Presentation</vt:lpstr>
      <vt:lpstr>Objective:Find Information about username ‘nishu’     Obj=Profile.objects.get(username=User.objects.get(‘nishu’))</vt:lpstr>
      <vt:lpstr>Friend List Query</vt:lpstr>
      <vt:lpstr>Friends Suggestions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BIBLIOGRAPHY </vt:lpstr>
      <vt:lpstr>PowerPoint Presentation</vt:lpstr>
      <vt:lpstr>PowerPoint Presentation</vt:lpstr>
      <vt:lpstr>    Thank You!.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NISHANT BHARDWAJ</dc:creator>
  <cp:lastModifiedBy>NISHANT BHARDWAJ</cp:lastModifiedBy>
  <cp:revision>142</cp:revision>
  <dcterms:created xsi:type="dcterms:W3CDTF">2017-11-06T11:57:34Z</dcterms:created>
  <dcterms:modified xsi:type="dcterms:W3CDTF">2018-04-14T11:43:56Z</dcterms:modified>
</cp:coreProperties>
</file>